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sldIdLst>
    <p:sldId id="256" r:id="rId2"/>
  </p:sldIdLst>
  <p:sldSz cx="10688638" cy="7581900"/>
  <p:notesSz cx="7315200" cy="9601200"/>
  <p:defaultTextStyle>
    <a:defPPr>
      <a:defRPr lang="en-GB"/>
    </a:defPPr>
    <a:lvl1pPr algn="l" defTabSz="457200" rtl="0" eaLnBrk="0" fontAlgn="base" hangingPunct="0">
      <a:spcBef>
        <a:spcPct val="0"/>
      </a:spcBef>
      <a:spcAft>
        <a:spcPct val="0"/>
      </a:spcAft>
      <a:defRPr sz="1100" kern="1200">
        <a:solidFill>
          <a:schemeClr val="bg1"/>
        </a:solidFill>
        <a:latin typeface="Arial" panose="020B0604020202020204" pitchFamily="34"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sz="1100" kern="1200">
        <a:solidFill>
          <a:schemeClr val="bg1"/>
        </a:solidFill>
        <a:latin typeface="Arial" panose="020B0604020202020204" pitchFamily="34"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sz="1100" kern="1200">
        <a:solidFill>
          <a:schemeClr val="bg1"/>
        </a:solidFill>
        <a:latin typeface="Arial" panose="020B0604020202020204" pitchFamily="34"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sz="1100" kern="1200">
        <a:solidFill>
          <a:schemeClr val="bg1"/>
        </a:solidFill>
        <a:latin typeface="Arial" panose="020B0604020202020204" pitchFamily="34"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sz="1100"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100"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100"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100"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100" kern="1200">
        <a:solidFill>
          <a:schemeClr val="bg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16"/>
    <p:restoredTop sz="94692"/>
  </p:normalViewPr>
  <p:slideViewPr>
    <p:cSldViewPr>
      <p:cViewPr varScale="1">
        <p:scale>
          <a:sx n="95" d="100"/>
          <a:sy n="95" d="100"/>
        </p:scale>
        <p:origin x="1980" y="7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AutoShape 1">
            <a:extLst>
              <a:ext uri="{FF2B5EF4-FFF2-40B4-BE49-F238E27FC236}">
                <a16:creationId xmlns:a16="http://schemas.microsoft.com/office/drawing/2014/main" id="{23456A96-AC34-1647-AC18-789B8705FE53}"/>
              </a:ext>
            </a:extLst>
          </p:cNvPr>
          <p:cNvSpPr>
            <a:spLocks noChangeArrowheads="1"/>
          </p:cNvSpPr>
          <p:nvPr/>
        </p:nvSpPr>
        <p:spPr bwMode="auto">
          <a:xfrm>
            <a:off x="0" y="0"/>
            <a:ext cx="7315200" cy="9601200"/>
          </a:xfrm>
          <a:prstGeom prst="roundRect">
            <a:avLst>
              <a:gd name="adj" fmla="val 19"/>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it-IT"/>
          </a:p>
        </p:txBody>
      </p:sp>
      <p:sp>
        <p:nvSpPr>
          <p:cNvPr id="13315" name="AutoShape 2">
            <a:extLst>
              <a:ext uri="{FF2B5EF4-FFF2-40B4-BE49-F238E27FC236}">
                <a16:creationId xmlns:a16="http://schemas.microsoft.com/office/drawing/2014/main" id="{9172A1EB-3155-534E-A133-BBB86183B438}"/>
              </a:ext>
            </a:extLst>
          </p:cNvPr>
          <p:cNvSpPr>
            <a:spLocks noChangeArrowheads="1"/>
          </p:cNvSpPr>
          <p:nvPr/>
        </p:nvSpPr>
        <p:spPr bwMode="auto">
          <a:xfrm>
            <a:off x="0" y="0"/>
            <a:ext cx="7315200" cy="96012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it-IT"/>
          </a:p>
        </p:txBody>
      </p:sp>
      <p:sp>
        <p:nvSpPr>
          <p:cNvPr id="13316" name="Text Box 3">
            <a:extLst>
              <a:ext uri="{FF2B5EF4-FFF2-40B4-BE49-F238E27FC236}">
                <a16:creationId xmlns:a16="http://schemas.microsoft.com/office/drawing/2014/main" id="{C80C1B8C-6AE8-A649-B3F0-0E48FBDDCCF7}"/>
              </a:ext>
            </a:extLst>
          </p:cNvPr>
          <p:cNvSpPr txBox="1">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it-IT"/>
          </a:p>
        </p:txBody>
      </p:sp>
      <p:sp>
        <p:nvSpPr>
          <p:cNvPr id="13317" name="Text Box 4">
            <a:extLst>
              <a:ext uri="{FF2B5EF4-FFF2-40B4-BE49-F238E27FC236}">
                <a16:creationId xmlns:a16="http://schemas.microsoft.com/office/drawing/2014/main" id="{8B68F6EF-55E2-8B45-ABAE-B9308F00DB00}"/>
              </a:ext>
            </a:extLst>
          </p:cNvPr>
          <p:cNvSpPr txBox="1">
            <a:spLocks noChangeArrowheads="1"/>
          </p:cNvSpPr>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it-IT"/>
          </a:p>
        </p:txBody>
      </p:sp>
      <p:sp>
        <p:nvSpPr>
          <p:cNvPr id="13318" name="Rectangle 5">
            <a:extLst>
              <a:ext uri="{FF2B5EF4-FFF2-40B4-BE49-F238E27FC236}">
                <a16:creationId xmlns:a16="http://schemas.microsoft.com/office/drawing/2014/main" id="{F5347449-8E8D-2043-BE6E-6C518CCE7C59}"/>
              </a:ext>
            </a:extLst>
          </p:cNvPr>
          <p:cNvSpPr>
            <a:spLocks noGrp="1" noRot="1" noChangeAspect="1" noChangeArrowheads="1"/>
          </p:cNvSpPr>
          <p:nvPr>
            <p:ph type="sldImg"/>
          </p:nvPr>
        </p:nvSpPr>
        <p:spPr bwMode="auto">
          <a:xfrm>
            <a:off x="1122363" y="720725"/>
            <a:ext cx="5068887" cy="3595688"/>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6">
            <a:extLst>
              <a:ext uri="{FF2B5EF4-FFF2-40B4-BE49-F238E27FC236}">
                <a16:creationId xmlns:a16="http://schemas.microsoft.com/office/drawing/2014/main" id="{A5F041BE-8E0A-DE48-98AE-06B3AB53C670}"/>
              </a:ext>
            </a:extLst>
          </p:cNvPr>
          <p:cNvSpPr>
            <a:spLocks noGrp="1" noChangeArrowheads="1"/>
          </p:cNvSpPr>
          <p:nvPr>
            <p:ph type="body"/>
          </p:nvPr>
        </p:nvSpPr>
        <p:spPr bwMode="auto">
          <a:xfrm>
            <a:off x="731838" y="4559300"/>
            <a:ext cx="5848350" cy="431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de-DE" altLang="de-DE" noProof="0"/>
          </a:p>
        </p:txBody>
      </p:sp>
      <p:sp>
        <p:nvSpPr>
          <p:cNvPr id="13320" name="Text Box 7">
            <a:extLst>
              <a:ext uri="{FF2B5EF4-FFF2-40B4-BE49-F238E27FC236}">
                <a16:creationId xmlns:a16="http://schemas.microsoft.com/office/drawing/2014/main" id="{5D672E6C-FBA8-C54C-BCD9-AE52B12385E6}"/>
              </a:ext>
            </a:extLst>
          </p:cNvPr>
          <p:cNvSpPr txBox="1">
            <a:spLocks noChangeArrowheads="1"/>
          </p:cNvSpPr>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it-IT"/>
          </a:p>
        </p:txBody>
      </p:sp>
      <p:sp>
        <p:nvSpPr>
          <p:cNvPr id="3" name="Rectangle 8">
            <a:extLst>
              <a:ext uri="{FF2B5EF4-FFF2-40B4-BE49-F238E27FC236}">
                <a16:creationId xmlns:a16="http://schemas.microsoft.com/office/drawing/2014/main" id="{1B2AB3A9-4A4A-1E40-B0E1-92053A441C40}"/>
              </a:ext>
            </a:extLst>
          </p:cNvPr>
          <p:cNvSpPr>
            <a:spLocks noGrp="1" noChangeArrowheads="1"/>
          </p:cNvSpPr>
          <p:nvPr>
            <p:ph type="sldNum"/>
          </p:nvPr>
        </p:nvSpPr>
        <p:spPr bwMode="auto">
          <a:xfrm>
            <a:off x="4143375" y="9120188"/>
            <a:ext cx="3167063"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eaLnBrk="1" hangingPunct="1">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defRPr>
            </a:lvl1pPr>
          </a:lstStyle>
          <a:p>
            <a:pPr>
              <a:defRPr/>
            </a:pPr>
            <a:fld id="{6F910584-5648-8F40-82A3-81F31FD4DC03}" type="slidenum">
              <a:rPr lang="it-IT" altLang="de-DE"/>
              <a:pPr>
                <a:defRPr/>
              </a:pPr>
              <a:t>‹#›</a:t>
            </a:fld>
            <a:endParaRPr lang="it-IT" altLang="de-DE"/>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8">
            <a:extLst>
              <a:ext uri="{FF2B5EF4-FFF2-40B4-BE49-F238E27FC236}">
                <a16:creationId xmlns:a16="http://schemas.microsoft.com/office/drawing/2014/main" id="{CE070AB0-FA87-8C44-9ED8-7DC19D23A381}"/>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7C4CE519-674E-8D44-9C1F-BC904DB15A91}" type="slidenum">
              <a:rPr lang="it-IT" altLang="de-DE" smtClean="0">
                <a:latin typeface="Arial" panose="020B0604020202020204" pitchFamily="34" charset="0"/>
              </a:rPr>
              <a:pPr>
                <a:spcBef>
                  <a:spcPct val="0"/>
                </a:spcBef>
                <a:buClrTx/>
                <a:buFontTx/>
                <a:buNone/>
              </a:pPr>
              <a:t>1</a:t>
            </a:fld>
            <a:endParaRPr lang="it-IT" altLang="de-DE">
              <a:latin typeface="Arial" panose="020B0604020202020204" pitchFamily="34" charset="0"/>
            </a:endParaRPr>
          </a:p>
        </p:txBody>
      </p:sp>
      <p:sp>
        <p:nvSpPr>
          <p:cNvPr id="15363" name="Text Box 1">
            <a:extLst>
              <a:ext uri="{FF2B5EF4-FFF2-40B4-BE49-F238E27FC236}">
                <a16:creationId xmlns:a16="http://schemas.microsoft.com/office/drawing/2014/main" id="{FD746F92-17C2-5C4F-8BC8-F37952FF7A95}"/>
              </a:ext>
            </a:extLst>
          </p:cNvPr>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6B1AB42-167F-514E-B9A1-FB5B47467056}" type="slidenum">
              <a:rPr lang="it-IT" altLang="de-DE">
                <a:latin typeface="Arial" panose="020B0604020202020204" pitchFamily="34" charset="0"/>
              </a:rPr>
              <a:pPr algn="r" eaLnBrk="1" hangingPunct="1">
                <a:spcBef>
                  <a:spcPct val="0"/>
                </a:spcBef>
                <a:buClrTx/>
                <a:buFontTx/>
                <a:buNone/>
              </a:pPr>
              <a:t>1</a:t>
            </a:fld>
            <a:endParaRPr lang="it-IT" altLang="de-DE">
              <a:latin typeface="Arial" panose="020B0604020202020204" pitchFamily="34" charset="0"/>
            </a:endParaRPr>
          </a:p>
        </p:txBody>
      </p:sp>
      <p:sp>
        <p:nvSpPr>
          <p:cNvPr id="15364" name="Rectangle 2">
            <a:extLst>
              <a:ext uri="{FF2B5EF4-FFF2-40B4-BE49-F238E27FC236}">
                <a16:creationId xmlns:a16="http://schemas.microsoft.com/office/drawing/2014/main" id="{61459344-83B3-0448-95BE-3C416C2FDF14}"/>
              </a:ext>
            </a:extLst>
          </p:cNvPr>
          <p:cNvSpPr>
            <a:spLocks noGrp="1" noRot="1" noChangeAspect="1" noChangeArrowheads="1" noTextEdit="1"/>
          </p:cNvSpPr>
          <p:nvPr>
            <p:ph type="sldImg"/>
          </p:nvPr>
        </p:nvSpPr>
        <p:spPr>
          <a:xfrm>
            <a:off x="1122363" y="720725"/>
            <a:ext cx="5072062" cy="3598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5" name="Rectangle 3">
            <a:extLst>
              <a:ext uri="{FF2B5EF4-FFF2-40B4-BE49-F238E27FC236}">
                <a16:creationId xmlns:a16="http://schemas.microsoft.com/office/drawing/2014/main" id="{C5F3481F-E605-7D45-8750-05B4E34D98D0}"/>
              </a:ext>
            </a:extLst>
          </p:cNvPr>
          <p:cNvSpPr>
            <a:spLocks noGrp="1" noChangeArrowheads="1"/>
          </p:cNvSpPr>
          <p:nvPr>
            <p:ph type="body" idx="1"/>
          </p:nvPr>
        </p:nvSpPr>
        <p:spPr>
          <a:xfrm>
            <a:off x="731838" y="4559300"/>
            <a:ext cx="5851525" cy="4321175"/>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6675" y="1241425"/>
            <a:ext cx="8015288" cy="2638425"/>
          </a:xfrm>
        </p:spPr>
        <p:txBody>
          <a:bodyPr anchor="b"/>
          <a:lstStyle>
            <a:lvl1pPr algn="ctr">
              <a:defRPr sz="6000"/>
            </a:lvl1pPr>
          </a:lstStyle>
          <a:p>
            <a:r>
              <a:rPr lang="en-US"/>
              <a:t>Click to edit Master title style</a:t>
            </a:r>
            <a:endParaRPr lang="de-DE"/>
          </a:p>
        </p:txBody>
      </p:sp>
      <p:sp>
        <p:nvSpPr>
          <p:cNvPr id="3" name="Subtitle 2"/>
          <p:cNvSpPr>
            <a:spLocks noGrp="1"/>
          </p:cNvSpPr>
          <p:nvPr>
            <p:ph type="subTitle" idx="1"/>
          </p:nvPr>
        </p:nvSpPr>
        <p:spPr>
          <a:xfrm>
            <a:off x="1336675" y="3983038"/>
            <a:ext cx="8015288" cy="183038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DE"/>
          </a:p>
        </p:txBody>
      </p:sp>
      <p:sp>
        <p:nvSpPr>
          <p:cNvPr id="4" name="Rectangle 5">
            <a:extLst>
              <a:ext uri="{FF2B5EF4-FFF2-40B4-BE49-F238E27FC236}">
                <a16:creationId xmlns:a16="http://schemas.microsoft.com/office/drawing/2014/main" id="{8BFE2DC5-DCD3-9445-97D0-5070DBA4EC5A}"/>
              </a:ext>
            </a:extLst>
          </p:cNvPr>
          <p:cNvSpPr>
            <a:spLocks noGrp="1" noChangeArrowheads="1"/>
          </p:cNvSpPr>
          <p:nvPr>
            <p:ph type="sldNum" idx="10"/>
          </p:nvPr>
        </p:nvSpPr>
        <p:spPr>
          <a:ln/>
        </p:spPr>
        <p:txBody>
          <a:bodyPr/>
          <a:lstStyle>
            <a:lvl1pPr>
              <a:defRPr/>
            </a:lvl1pPr>
          </a:lstStyle>
          <a:p>
            <a:pPr>
              <a:defRPr/>
            </a:pPr>
            <a:fld id="{78046119-AD39-7141-8388-C11842D4D0D5}" type="slidenum">
              <a:rPr lang="en-US" altLang="de-DE"/>
              <a:pPr>
                <a:defRPr/>
              </a:pPr>
              <a:t>‹#›</a:t>
            </a:fld>
            <a:endParaRPr lang="en-US" altLang="de-DE"/>
          </a:p>
        </p:txBody>
      </p:sp>
    </p:spTree>
    <p:extLst>
      <p:ext uri="{BB962C8B-B14F-4D97-AF65-F5344CB8AC3E}">
        <p14:creationId xmlns:p14="http://schemas.microsoft.com/office/powerpoint/2010/main" val="525436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5">
            <a:extLst>
              <a:ext uri="{FF2B5EF4-FFF2-40B4-BE49-F238E27FC236}">
                <a16:creationId xmlns:a16="http://schemas.microsoft.com/office/drawing/2014/main" id="{610CB4EF-C2AD-DA4F-87ED-3BCB9AB95EE5}"/>
              </a:ext>
            </a:extLst>
          </p:cNvPr>
          <p:cNvSpPr>
            <a:spLocks noGrp="1" noChangeArrowheads="1"/>
          </p:cNvSpPr>
          <p:nvPr>
            <p:ph type="sldNum" idx="10"/>
          </p:nvPr>
        </p:nvSpPr>
        <p:spPr>
          <a:ln/>
        </p:spPr>
        <p:txBody>
          <a:bodyPr/>
          <a:lstStyle>
            <a:lvl1pPr>
              <a:defRPr/>
            </a:lvl1pPr>
          </a:lstStyle>
          <a:p>
            <a:pPr>
              <a:defRPr/>
            </a:pPr>
            <a:fld id="{4626D663-25E8-D44E-8924-DAAC90B42103}" type="slidenum">
              <a:rPr lang="en-US" altLang="de-DE"/>
              <a:pPr>
                <a:defRPr/>
              </a:pPr>
              <a:t>‹#›</a:t>
            </a:fld>
            <a:endParaRPr lang="en-US" altLang="de-DE"/>
          </a:p>
        </p:txBody>
      </p:sp>
    </p:spTree>
    <p:extLst>
      <p:ext uri="{BB962C8B-B14F-4D97-AF65-F5344CB8AC3E}">
        <p14:creationId xmlns:p14="http://schemas.microsoft.com/office/powerpoint/2010/main" val="2337570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47000" y="303213"/>
            <a:ext cx="2403475" cy="6464300"/>
          </a:xfrm>
        </p:spPr>
        <p:txBody>
          <a:bodyPr vert="eaVert"/>
          <a:lstStyle/>
          <a:p>
            <a:r>
              <a:rPr lang="en-US"/>
              <a:t>Click to edit Master title style</a:t>
            </a:r>
            <a:endParaRPr lang="de-DE"/>
          </a:p>
        </p:txBody>
      </p:sp>
      <p:sp>
        <p:nvSpPr>
          <p:cNvPr id="3" name="Vertical Text Placeholder 2"/>
          <p:cNvSpPr>
            <a:spLocks noGrp="1"/>
          </p:cNvSpPr>
          <p:nvPr>
            <p:ph type="body" orient="vert" idx="1"/>
          </p:nvPr>
        </p:nvSpPr>
        <p:spPr>
          <a:xfrm>
            <a:off x="534988" y="303213"/>
            <a:ext cx="7059612" cy="6464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5">
            <a:extLst>
              <a:ext uri="{FF2B5EF4-FFF2-40B4-BE49-F238E27FC236}">
                <a16:creationId xmlns:a16="http://schemas.microsoft.com/office/drawing/2014/main" id="{31D71FE5-0B27-E84A-8778-0EDBF6DF11D3}"/>
              </a:ext>
            </a:extLst>
          </p:cNvPr>
          <p:cNvSpPr>
            <a:spLocks noGrp="1" noChangeArrowheads="1"/>
          </p:cNvSpPr>
          <p:nvPr>
            <p:ph type="sldNum" idx="10"/>
          </p:nvPr>
        </p:nvSpPr>
        <p:spPr>
          <a:ln/>
        </p:spPr>
        <p:txBody>
          <a:bodyPr/>
          <a:lstStyle>
            <a:lvl1pPr>
              <a:defRPr/>
            </a:lvl1pPr>
          </a:lstStyle>
          <a:p>
            <a:pPr>
              <a:defRPr/>
            </a:pPr>
            <a:fld id="{4E392EDD-9C4C-184C-95BA-4DCB65BBBF52}" type="slidenum">
              <a:rPr lang="en-US" altLang="de-DE"/>
              <a:pPr>
                <a:defRPr/>
              </a:pPr>
              <a:t>‹#›</a:t>
            </a:fld>
            <a:endParaRPr lang="en-US" altLang="de-DE"/>
          </a:p>
        </p:txBody>
      </p:sp>
    </p:spTree>
    <p:extLst>
      <p:ext uri="{BB962C8B-B14F-4D97-AF65-F5344CB8AC3E}">
        <p14:creationId xmlns:p14="http://schemas.microsoft.com/office/powerpoint/2010/main" val="3595896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5">
            <a:extLst>
              <a:ext uri="{FF2B5EF4-FFF2-40B4-BE49-F238E27FC236}">
                <a16:creationId xmlns:a16="http://schemas.microsoft.com/office/drawing/2014/main" id="{202DE4D0-E80A-424C-A3D2-4E4760071FC3}"/>
              </a:ext>
            </a:extLst>
          </p:cNvPr>
          <p:cNvSpPr>
            <a:spLocks noGrp="1" noChangeArrowheads="1"/>
          </p:cNvSpPr>
          <p:nvPr>
            <p:ph type="sldNum" idx="10"/>
          </p:nvPr>
        </p:nvSpPr>
        <p:spPr>
          <a:ln/>
        </p:spPr>
        <p:txBody>
          <a:bodyPr/>
          <a:lstStyle>
            <a:lvl1pPr>
              <a:defRPr/>
            </a:lvl1pPr>
          </a:lstStyle>
          <a:p>
            <a:pPr>
              <a:defRPr/>
            </a:pPr>
            <a:fld id="{366B2302-ED3B-4C42-B2FB-0334AC287473}" type="slidenum">
              <a:rPr lang="en-US" altLang="de-DE"/>
              <a:pPr>
                <a:defRPr/>
              </a:pPr>
              <a:t>‹#›</a:t>
            </a:fld>
            <a:endParaRPr lang="en-US" altLang="de-DE"/>
          </a:p>
        </p:txBody>
      </p:sp>
    </p:spTree>
    <p:extLst>
      <p:ext uri="{BB962C8B-B14F-4D97-AF65-F5344CB8AC3E}">
        <p14:creationId xmlns:p14="http://schemas.microsoft.com/office/powerpoint/2010/main" val="1865144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8663" y="1890713"/>
            <a:ext cx="9220200" cy="3152775"/>
          </a:xfrm>
        </p:spPr>
        <p:txBody>
          <a:bodyPr anchor="b"/>
          <a:lstStyle>
            <a:lvl1pPr>
              <a:defRPr sz="6000"/>
            </a:lvl1pPr>
          </a:lstStyle>
          <a:p>
            <a:r>
              <a:rPr lang="en-US"/>
              <a:t>Click to edit Master title style</a:t>
            </a:r>
            <a:endParaRPr lang="de-DE"/>
          </a:p>
        </p:txBody>
      </p:sp>
      <p:sp>
        <p:nvSpPr>
          <p:cNvPr id="3" name="Text Placeholder 2"/>
          <p:cNvSpPr>
            <a:spLocks noGrp="1"/>
          </p:cNvSpPr>
          <p:nvPr>
            <p:ph type="body" idx="1"/>
          </p:nvPr>
        </p:nvSpPr>
        <p:spPr>
          <a:xfrm>
            <a:off x="728663" y="5073650"/>
            <a:ext cx="9220200" cy="16589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a:extLst>
              <a:ext uri="{FF2B5EF4-FFF2-40B4-BE49-F238E27FC236}">
                <a16:creationId xmlns:a16="http://schemas.microsoft.com/office/drawing/2014/main" id="{194434EA-B12C-364D-A7AF-4A5196DAE853}"/>
              </a:ext>
            </a:extLst>
          </p:cNvPr>
          <p:cNvSpPr>
            <a:spLocks noGrp="1" noChangeArrowheads="1"/>
          </p:cNvSpPr>
          <p:nvPr>
            <p:ph type="sldNum" idx="10"/>
          </p:nvPr>
        </p:nvSpPr>
        <p:spPr>
          <a:ln/>
        </p:spPr>
        <p:txBody>
          <a:bodyPr/>
          <a:lstStyle>
            <a:lvl1pPr>
              <a:defRPr/>
            </a:lvl1pPr>
          </a:lstStyle>
          <a:p>
            <a:pPr>
              <a:defRPr/>
            </a:pPr>
            <a:fld id="{F29320A0-B4CD-0A40-A8DF-CC5BEF182D10}" type="slidenum">
              <a:rPr lang="en-US" altLang="de-DE"/>
              <a:pPr>
                <a:defRPr/>
              </a:pPr>
              <a:t>‹#›</a:t>
            </a:fld>
            <a:endParaRPr lang="en-US" altLang="de-DE"/>
          </a:p>
        </p:txBody>
      </p:sp>
    </p:spTree>
    <p:extLst>
      <p:ext uri="{BB962C8B-B14F-4D97-AF65-F5344CB8AC3E}">
        <p14:creationId xmlns:p14="http://schemas.microsoft.com/office/powerpoint/2010/main" val="3713787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sz="half" idx="1"/>
          </p:nvPr>
        </p:nvSpPr>
        <p:spPr>
          <a:xfrm>
            <a:off x="534988" y="1768475"/>
            <a:ext cx="4730750" cy="4999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p:cNvSpPr>
            <a:spLocks noGrp="1"/>
          </p:cNvSpPr>
          <p:nvPr>
            <p:ph sz="half" idx="2"/>
          </p:nvPr>
        </p:nvSpPr>
        <p:spPr>
          <a:xfrm>
            <a:off x="5418138" y="1768475"/>
            <a:ext cx="4732337" cy="4999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Rectangle 5">
            <a:extLst>
              <a:ext uri="{FF2B5EF4-FFF2-40B4-BE49-F238E27FC236}">
                <a16:creationId xmlns:a16="http://schemas.microsoft.com/office/drawing/2014/main" id="{D78333F2-0740-9647-AF46-CDC7E9E10B2A}"/>
              </a:ext>
            </a:extLst>
          </p:cNvPr>
          <p:cNvSpPr>
            <a:spLocks noGrp="1" noChangeArrowheads="1"/>
          </p:cNvSpPr>
          <p:nvPr>
            <p:ph type="sldNum" idx="10"/>
          </p:nvPr>
        </p:nvSpPr>
        <p:spPr>
          <a:ln/>
        </p:spPr>
        <p:txBody>
          <a:bodyPr/>
          <a:lstStyle>
            <a:lvl1pPr>
              <a:defRPr/>
            </a:lvl1pPr>
          </a:lstStyle>
          <a:p>
            <a:pPr>
              <a:defRPr/>
            </a:pPr>
            <a:fld id="{557A199A-9870-A34E-A1CD-29CE452F64F1}" type="slidenum">
              <a:rPr lang="en-US" altLang="de-DE"/>
              <a:pPr>
                <a:defRPr/>
              </a:pPr>
              <a:t>‹#›</a:t>
            </a:fld>
            <a:endParaRPr lang="en-US" altLang="de-DE"/>
          </a:p>
        </p:txBody>
      </p:sp>
    </p:spTree>
    <p:extLst>
      <p:ext uri="{BB962C8B-B14F-4D97-AF65-F5344CB8AC3E}">
        <p14:creationId xmlns:p14="http://schemas.microsoft.com/office/powerpoint/2010/main" val="3251329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600" y="403225"/>
            <a:ext cx="9218613" cy="1465263"/>
          </a:xfrm>
        </p:spPr>
        <p:txBody>
          <a:bodyPr/>
          <a:lstStyle/>
          <a:p>
            <a:r>
              <a:rPr lang="en-US"/>
              <a:t>Click to edit Master title style</a:t>
            </a:r>
            <a:endParaRPr lang="de-DE"/>
          </a:p>
        </p:txBody>
      </p:sp>
      <p:sp>
        <p:nvSpPr>
          <p:cNvPr id="3" name="Text Placeholder 2"/>
          <p:cNvSpPr>
            <a:spLocks noGrp="1"/>
          </p:cNvSpPr>
          <p:nvPr>
            <p:ph type="body" idx="1"/>
          </p:nvPr>
        </p:nvSpPr>
        <p:spPr>
          <a:xfrm>
            <a:off x="736600" y="1858963"/>
            <a:ext cx="4521200" cy="911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36600" y="2770188"/>
            <a:ext cx="4521200" cy="4073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p:cNvSpPr>
            <a:spLocks noGrp="1"/>
          </p:cNvSpPr>
          <p:nvPr>
            <p:ph type="body" sz="quarter" idx="3"/>
          </p:nvPr>
        </p:nvSpPr>
        <p:spPr>
          <a:xfrm>
            <a:off x="5411788" y="1858963"/>
            <a:ext cx="4543425" cy="911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11788" y="2770188"/>
            <a:ext cx="4543425" cy="4073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Rectangle 5">
            <a:extLst>
              <a:ext uri="{FF2B5EF4-FFF2-40B4-BE49-F238E27FC236}">
                <a16:creationId xmlns:a16="http://schemas.microsoft.com/office/drawing/2014/main" id="{4FBD69BB-9A90-C448-A2C5-60BDBD283F02}"/>
              </a:ext>
            </a:extLst>
          </p:cNvPr>
          <p:cNvSpPr>
            <a:spLocks noGrp="1" noChangeArrowheads="1"/>
          </p:cNvSpPr>
          <p:nvPr>
            <p:ph type="sldNum" idx="10"/>
          </p:nvPr>
        </p:nvSpPr>
        <p:spPr>
          <a:ln/>
        </p:spPr>
        <p:txBody>
          <a:bodyPr/>
          <a:lstStyle>
            <a:lvl1pPr>
              <a:defRPr/>
            </a:lvl1pPr>
          </a:lstStyle>
          <a:p>
            <a:pPr>
              <a:defRPr/>
            </a:pPr>
            <a:fld id="{B7BB2073-0E5A-C54D-AC41-0864F081A5CD}" type="slidenum">
              <a:rPr lang="en-US" altLang="de-DE"/>
              <a:pPr>
                <a:defRPr/>
              </a:pPr>
              <a:t>‹#›</a:t>
            </a:fld>
            <a:endParaRPr lang="en-US" altLang="de-DE"/>
          </a:p>
        </p:txBody>
      </p:sp>
    </p:spTree>
    <p:extLst>
      <p:ext uri="{BB962C8B-B14F-4D97-AF65-F5344CB8AC3E}">
        <p14:creationId xmlns:p14="http://schemas.microsoft.com/office/powerpoint/2010/main" val="3005023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Rectangle 5">
            <a:extLst>
              <a:ext uri="{FF2B5EF4-FFF2-40B4-BE49-F238E27FC236}">
                <a16:creationId xmlns:a16="http://schemas.microsoft.com/office/drawing/2014/main" id="{C9437899-4B74-C041-8C4B-F61171284972}"/>
              </a:ext>
            </a:extLst>
          </p:cNvPr>
          <p:cNvSpPr>
            <a:spLocks noGrp="1" noChangeArrowheads="1"/>
          </p:cNvSpPr>
          <p:nvPr>
            <p:ph type="sldNum" idx="10"/>
          </p:nvPr>
        </p:nvSpPr>
        <p:spPr>
          <a:ln/>
        </p:spPr>
        <p:txBody>
          <a:bodyPr/>
          <a:lstStyle>
            <a:lvl1pPr>
              <a:defRPr/>
            </a:lvl1pPr>
          </a:lstStyle>
          <a:p>
            <a:pPr>
              <a:defRPr/>
            </a:pPr>
            <a:fld id="{755EBC98-D9A1-1740-8CC9-840A2FD353DB}" type="slidenum">
              <a:rPr lang="en-US" altLang="de-DE"/>
              <a:pPr>
                <a:defRPr/>
              </a:pPr>
              <a:t>‹#›</a:t>
            </a:fld>
            <a:endParaRPr lang="en-US" altLang="de-DE"/>
          </a:p>
        </p:txBody>
      </p:sp>
    </p:spTree>
    <p:extLst>
      <p:ext uri="{BB962C8B-B14F-4D97-AF65-F5344CB8AC3E}">
        <p14:creationId xmlns:p14="http://schemas.microsoft.com/office/powerpoint/2010/main" val="2435009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DA1BF331-EDBE-4B47-A02B-37553439861C}"/>
              </a:ext>
            </a:extLst>
          </p:cNvPr>
          <p:cNvSpPr>
            <a:spLocks noGrp="1" noChangeArrowheads="1"/>
          </p:cNvSpPr>
          <p:nvPr>
            <p:ph type="sldNum" idx="10"/>
          </p:nvPr>
        </p:nvSpPr>
        <p:spPr>
          <a:ln/>
        </p:spPr>
        <p:txBody>
          <a:bodyPr/>
          <a:lstStyle>
            <a:lvl1pPr>
              <a:defRPr/>
            </a:lvl1pPr>
          </a:lstStyle>
          <a:p>
            <a:pPr>
              <a:defRPr/>
            </a:pPr>
            <a:fld id="{740787DE-63DE-BF4A-A240-45334CC2F4CE}" type="slidenum">
              <a:rPr lang="en-US" altLang="de-DE"/>
              <a:pPr>
                <a:defRPr/>
              </a:pPr>
              <a:t>‹#›</a:t>
            </a:fld>
            <a:endParaRPr lang="en-US" altLang="de-DE"/>
          </a:p>
        </p:txBody>
      </p:sp>
    </p:spTree>
    <p:extLst>
      <p:ext uri="{BB962C8B-B14F-4D97-AF65-F5344CB8AC3E}">
        <p14:creationId xmlns:p14="http://schemas.microsoft.com/office/powerpoint/2010/main" val="2186791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600" y="504825"/>
            <a:ext cx="3446463" cy="1770063"/>
          </a:xfrm>
        </p:spPr>
        <p:txBody>
          <a:bodyPr anchor="b"/>
          <a:lstStyle>
            <a:lvl1pPr>
              <a:defRPr sz="3200"/>
            </a:lvl1pPr>
          </a:lstStyle>
          <a:p>
            <a:r>
              <a:rPr lang="en-US"/>
              <a:t>Click to edit Master title style</a:t>
            </a:r>
            <a:endParaRPr lang="de-DE"/>
          </a:p>
        </p:txBody>
      </p:sp>
      <p:sp>
        <p:nvSpPr>
          <p:cNvPr id="3" name="Content Placeholder 2"/>
          <p:cNvSpPr>
            <a:spLocks noGrp="1"/>
          </p:cNvSpPr>
          <p:nvPr>
            <p:ph idx="1"/>
          </p:nvPr>
        </p:nvSpPr>
        <p:spPr>
          <a:xfrm>
            <a:off x="4543425" y="1092200"/>
            <a:ext cx="5411788" cy="53879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p:cNvSpPr>
            <a:spLocks noGrp="1"/>
          </p:cNvSpPr>
          <p:nvPr>
            <p:ph type="body" sz="half" idx="2"/>
          </p:nvPr>
        </p:nvSpPr>
        <p:spPr>
          <a:xfrm>
            <a:off x="736600" y="2274888"/>
            <a:ext cx="3446463" cy="42132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a16="http://schemas.microsoft.com/office/drawing/2014/main" id="{D248D84A-1526-8E49-8772-4400B7C3FCD6}"/>
              </a:ext>
            </a:extLst>
          </p:cNvPr>
          <p:cNvSpPr>
            <a:spLocks noGrp="1" noChangeArrowheads="1"/>
          </p:cNvSpPr>
          <p:nvPr>
            <p:ph type="sldNum" idx="10"/>
          </p:nvPr>
        </p:nvSpPr>
        <p:spPr>
          <a:ln/>
        </p:spPr>
        <p:txBody>
          <a:bodyPr/>
          <a:lstStyle>
            <a:lvl1pPr>
              <a:defRPr/>
            </a:lvl1pPr>
          </a:lstStyle>
          <a:p>
            <a:pPr>
              <a:defRPr/>
            </a:pPr>
            <a:fld id="{BB3F4DCC-4919-B145-97CB-A4EDABD6BD6F}" type="slidenum">
              <a:rPr lang="en-US" altLang="de-DE"/>
              <a:pPr>
                <a:defRPr/>
              </a:pPr>
              <a:t>‹#›</a:t>
            </a:fld>
            <a:endParaRPr lang="en-US" altLang="de-DE"/>
          </a:p>
        </p:txBody>
      </p:sp>
    </p:spTree>
    <p:extLst>
      <p:ext uri="{BB962C8B-B14F-4D97-AF65-F5344CB8AC3E}">
        <p14:creationId xmlns:p14="http://schemas.microsoft.com/office/powerpoint/2010/main" val="3849702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600" y="504825"/>
            <a:ext cx="3446463" cy="1770063"/>
          </a:xfrm>
        </p:spPr>
        <p:txBody>
          <a:bodyPr anchor="b"/>
          <a:lstStyle>
            <a:lvl1pPr>
              <a:defRPr sz="3200"/>
            </a:lvl1pPr>
          </a:lstStyle>
          <a:p>
            <a:r>
              <a:rPr lang="en-US"/>
              <a:t>Click to edit Master title style</a:t>
            </a:r>
            <a:endParaRPr lang="de-DE"/>
          </a:p>
        </p:txBody>
      </p:sp>
      <p:sp>
        <p:nvSpPr>
          <p:cNvPr id="3" name="Picture Placeholder 2"/>
          <p:cNvSpPr>
            <a:spLocks noGrp="1"/>
          </p:cNvSpPr>
          <p:nvPr>
            <p:ph type="pic" idx="1"/>
          </p:nvPr>
        </p:nvSpPr>
        <p:spPr>
          <a:xfrm>
            <a:off x="4543425" y="1092200"/>
            <a:ext cx="5411788" cy="5387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 Placeholder 3"/>
          <p:cNvSpPr>
            <a:spLocks noGrp="1"/>
          </p:cNvSpPr>
          <p:nvPr>
            <p:ph type="body" sz="half" idx="2"/>
          </p:nvPr>
        </p:nvSpPr>
        <p:spPr>
          <a:xfrm>
            <a:off x="736600" y="2274888"/>
            <a:ext cx="3446463" cy="42132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a16="http://schemas.microsoft.com/office/drawing/2014/main" id="{C96F7738-84DD-9842-88FD-98D12AD8F2A6}"/>
              </a:ext>
            </a:extLst>
          </p:cNvPr>
          <p:cNvSpPr>
            <a:spLocks noGrp="1" noChangeArrowheads="1"/>
          </p:cNvSpPr>
          <p:nvPr>
            <p:ph type="sldNum" idx="10"/>
          </p:nvPr>
        </p:nvSpPr>
        <p:spPr>
          <a:ln/>
        </p:spPr>
        <p:txBody>
          <a:bodyPr/>
          <a:lstStyle>
            <a:lvl1pPr>
              <a:defRPr/>
            </a:lvl1pPr>
          </a:lstStyle>
          <a:p>
            <a:pPr>
              <a:defRPr/>
            </a:pPr>
            <a:fld id="{D05211E0-20DD-8042-89E9-FC1B2E129033}" type="slidenum">
              <a:rPr lang="en-US" altLang="de-DE"/>
              <a:pPr>
                <a:defRPr/>
              </a:pPr>
              <a:t>‹#›</a:t>
            </a:fld>
            <a:endParaRPr lang="en-US" altLang="de-DE"/>
          </a:p>
        </p:txBody>
      </p:sp>
    </p:spTree>
    <p:extLst>
      <p:ext uri="{BB962C8B-B14F-4D97-AF65-F5344CB8AC3E}">
        <p14:creationId xmlns:p14="http://schemas.microsoft.com/office/powerpoint/2010/main" val="351301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95986143-2F0B-E64E-8F10-836FB8AA6E6A}"/>
              </a:ext>
            </a:extLst>
          </p:cNvPr>
          <p:cNvSpPr>
            <a:spLocks noGrp="1" noChangeArrowheads="1"/>
          </p:cNvSpPr>
          <p:nvPr>
            <p:ph type="title"/>
          </p:nvPr>
        </p:nvSpPr>
        <p:spPr bwMode="auto">
          <a:xfrm>
            <a:off x="534988" y="303213"/>
            <a:ext cx="96154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2960" tIns="51480" rIns="102960" bIns="51480" numCol="1" anchor="ctr" anchorCtr="0" compatLnSpc="1">
            <a:prstTxWarp prst="textNoShape">
              <a:avLst/>
            </a:prstTxWarp>
          </a:bodyPr>
          <a:lstStyle/>
          <a:p>
            <a:pPr lvl="0"/>
            <a:r>
              <a:rPr lang="en-GB" altLang="de-DE"/>
              <a:t>Format des Titeltextes durch Klicken bearbeiten</a:t>
            </a:r>
          </a:p>
        </p:txBody>
      </p:sp>
      <p:sp>
        <p:nvSpPr>
          <p:cNvPr id="1027" name="Rectangle 2">
            <a:extLst>
              <a:ext uri="{FF2B5EF4-FFF2-40B4-BE49-F238E27FC236}">
                <a16:creationId xmlns:a16="http://schemas.microsoft.com/office/drawing/2014/main" id="{533E011C-B6FF-2143-A632-E3604F914B49}"/>
              </a:ext>
            </a:extLst>
          </p:cNvPr>
          <p:cNvSpPr>
            <a:spLocks noGrp="1" noChangeArrowheads="1"/>
          </p:cNvSpPr>
          <p:nvPr>
            <p:ph type="body" idx="1"/>
          </p:nvPr>
        </p:nvSpPr>
        <p:spPr bwMode="auto">
          <a:xfrm>
            <a:off x="534988" y="1768475"/>
            <a:ext cx="9615487" cy="4999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2960" tIns="51480" rIns="102960" bIns="51480" numCol="1" anchor="t" anchorCtr="0" compatLnSpc="1">
            <a:prstTxWarp prst="textNoShape">
              <a:avLst/>
            </a:prstTxWarp>
          </a:bodyPr>
          <a:lstStyle/>
          <a:p>
            <a:pPr lvl="0"/>
            <a:r>
              <a:rPr lang="en-GB" altLang="de-DE"/>
              <a:t>Format des Gliederungstextes durch Klicken bearbeiten</a:t>
            </a:r>
          </a:p>
          <a:p>
            <a:pPr lvl="1"/>
            <a:r>
              <a:rPr lang="en-GB" altLang="de-DE"/>
              <a:t>Zweite Gliederungsebene</a:t>
            </a:r>
          </a:p>
          <a:p>
            <a:pPr lvl="2"/>
            <a:r>
              <a:rPr lang="en-GB" altLang="de-DE"/>
              <a:t>Dritte Gliederungsebene</a:t>
            </a:r>
          </a:p>
          <a:p>
            <a:pPr lvl="3"/>
            <a:r>
              <a:rPr lang="en-GB" altLang="de-DE"/>
              <a:t>Vierte Gliederungsebene</a:t>
            </a:r>
          </a:p>
          <a:p>
            <a:pPr lvl="4"/>
            <a:r>
              <a:rPr lang="en-GB" altLang="de-DE"/>
              <a:t>Fünfte Gliederungsebene</a:t>
            </a:r>
          </a:p>
          <a:p>
            <a:pPr lvl="4"/>
            <a:r>
              <a:rPr lang="en-GB" altLang="de-DE"/>
              <a:t>Sechste Gliederungsebene</a:t>
            </a:r>
          </a:p>
          <a:p>
            <a:pPr lvl="4"/>
            <a:r>
              <a:rPr lang="en-GB" altLang="de-DE"/>
              <a:t>Siebte Gliederungsebene</a:t>
            </a:r>
          </a:p>
        </p:txBody>
      </p:sp>
      <p:sp>
        <p:nvSpPr>
          <p:cNvPr id="1028" name="Text Box 3">
            <a:extLst>
              <a:ext uri="{FF2B5EF4-FFF2-40B4-BE49-F238E27FC236}">
                <a16:creationId xmlns:a16="http://schemas.microsoft.com/office/drawing/2014/main" id="{715DE4BF-C0DD-C547-87F7-68F18DCEEBF9}"/>
              </a:ext>
            </a:extLst>
          </p:cNvPr>
          <p:cNvSpPr txBox="1">
            <a:spLocks noChangeArrowheads="1"/>
          </p:cNvSpPr>
          <p:nvPr/>
        </p:nvSpPr>
        <p:spPr bwMode="auto">
          <a:xfrm>
            <a:off x="534988" y="6902450"/>
            <a:ext cx="2493962"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it-IT"/>
          </a:p>
        </p:txBody>
      </p:sp>
      <p:sp>
        <p:nvSpPr>
          <p:cNvPr id="1029" name="Text Box 4">
            <a:extLst>
              <a:ext uri="{FF2B5EF4-FFF2-40B4-BE49-F238E27FC236}">
                <a16:creationId xmlns:a16="http://schemas.microsoft.com/office/drawing/2014/main" id="{D1886CBC-7012-B248-BFCF-76BEB173FAA1}"/>
              </a:ext>
            </a:extLst>
          </p:cNvPr>
          <p:cNvSpPr txBox="1">
            <a:spLocks noChangeArrowheads="1"/>
          </p:cNvSpPr>
          <p:nvPr/>
        </p:nvSpPr>
        <p:spPr bwMode="auto">
          <a:xfrm>
            <a:off x="3651250" y="6902450"/>
            <a:ext cx="3386138"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it-IT"/>
          </a:p>
        </p:txBody>
      </p:sp>
      <p:sp>
        <p:nvSpPr>
          <p:cNvPr id="2" name="Rectangle 5">
            <a:extLst>
              <a:ext uri="{FF2B5EF4-FFF2-40B4-BE49-F238E27FC236}">
                <a16:creationId xmlns:a16="http://schemas.microsoft.com/office/drawing/2014/main" id="{6304B25B-FF5E-0040-A43E-D21D31937DA7}"/>
              </a:ext>
            </a:extLst>
          </p:cNvPr>
          <p:cNvSpPr>
            <a:spLocks noGrp="1" noChangeArrowheads="1"/>
          </p:cNvSpPr>
          <p:nvPr>
            <p:ph type="sldNum"/>
          </p:nvPr>
        </p:nvSpPr>
        <p:spPr bwMode="auto">
          <a:xfrm>
            <a:off x="7659688" y="6902450"/>
            <a:ext cx="2490787"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2960" tIns="51480" rIns="102960" bIns="51480" numCol="1" anchor="t" anchorCtr="0" compatLnSpc="1">
            <a:prstTxWarp prst="textNoShape">
              <a:avLst/>
            </a:prstTxWarp>
          </a:bodyPr>
          <a:lstStyle>
            <a:lvl1pPr algn="r" eaLnBrk="1" hangingPunct="1">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defRPr>
            </a:lvl1pPr>
          </a:lstStyle>
          <a:p>
            <a:pPr>
              <a:defRPr/>
            </a:pPr>
            <a:fld id="{DC7488FD-83B0-7C4E-BBF7-C70677F3AF30}" type="slidenum">
              <a:rPr lang="en-US" altLang="de-DE"/>
              <a:pPr>
                <a:defRPr/>
              </a:pPr>
              <a:t>‹#›</a:t>
            </a:fld>
            <a:endParaRPr lang="en-US"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50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5000">
          <a:solidFill>
            <a:srgbClr val="000000"/>
          </a:solidFill>
          <a:latin typeface="Arial" panose="020B0604020202020204" pitchFamily="34" charset="0"/>
          <a:ea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5000">
          <a:solidFill>
            <a:srgbClr val="000000"/>
          </a:solidFill>
          <a:latin typeface="Arial" panose="020B0604020202020204" pitchFamily="34" charset="0"/>
          <a:ea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5000">
          <a:solidFill>
            <a:srgbClr val="000000"/>
          </a:solidFill>
          <a:latin typeface="Arial" panose="020B0604020202020204" pitchFamily="34" charset="0"/>
          <a:ea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5000">
          <a:solidFill>
            <a:srgbClr val="000000"/>
          </a:solidFill>
          <a:latin typeface="Arial" panose="020B0604020202020204" pitchFamily="34" charset="0"/>
          <a:ea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5000">
          <a:solidFill>
            <a:srgbClr val="000000"/>
          </a:solidFill>
          <a:latin typeface="Arial" panose="020B0604020202020204" pitchFamily="34" charset="0"/>
          <a:ea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5000">
          <a:solidFill>
            <a:srgbClr val="000000"/>
          </a:solidFill>
          <a:latin typeface="Arial" panose="020B0604020202020204" pitchFamily="34" charset="0"/>
          <a:ea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5000">
          <a:solidFill>
            <a:srgbClr val="000000"/>
          </a:solidFill>
          <a:latin typeface="Arial" panose="020B0604020202020204" pitchFamily="34" charset="0"/>
          <a:ea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5000">
          <a:solidFill>
            <a:srgbClr val="000000"/>
          </a:solidFill>
          <a:latin typeface="Arial" panose="020B0604020202020204" pitchFamily="34" charset="0"/>
          <a:ea typeface="MS PGothic" panose="020B0600070205080204" pitchFamily="34" charset="-128"/>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panose="02020603050405020304" pitchFamily="18" charset="0"/>
        <a:defRPr sz="3600" kern="1200">
          <a:solidFill>
            <a:srgbClr val="000000"/>
          </a:solidFill>
          <a:latin typeface="+mn-lt"/>
          <a:ea typeface="+mn-ea"/>
          <a:cs typeface="+mn-cs"/>
        </a:defRPr>
      </a:lvl1pPr>
      <a:lvl2pPr marL="742950" indent="-285750" algn="l" defTabSz="457200"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2pPr>
      <a:lvl3pPr marL="1143000" indent="-228600" algn="l" defTabSz="457200" rtl="0" eaLnBrk="0" fontAlgn="base" hangingPunct="0">
        <a:spcBef>
          <a:spcPts val="675"/>
        </a:spcBef>
        <a:spcAft>
          <a:spcPct val="0"/>
        </a:spcAft>
        <a:buClr>
          <a:srgbClr val="000000"/>
        </a:buClr>
        <a:buSzPct val="100000"/>
        <a:buFont typeface="Times New Roman" panose="02020603050405020304" pitchFamily="18" charset="0"/>
        <a:defRPr sz="2700" kern="1200">
          <a:solidFill>
            <a:srgbClr val="000000"/>
          </a:solidFill>
          <a:latin typeface="+mn-lt"/>
          <a:ea typeface="+mn-ea"/>
          <a:cs typeface="+mn-cs"/>
        </a:defRPr>
      </a:lvl3pPr>
      <a:lvl4pPr marL="1600200" indent="-228600" algn="l" defTabSz="457200" rtl="0" eaLnBrk="0" fontAlgn="base" hangingPunct="0">
        <a:spcBef>
          <a:spcPts val="575"/>
        </a:spcBef>
        <a:spcAft>
          <a:spcPct val="0"/>
        </a:spcAft>
        <a:buClr>
          <a:srgbClr val="000000"/>
        </a:buClr>
        <a:buSzPct val="100000"/>
        <a:buFont typeface="Times New Roman" panose="02020603050405020304" pitchFamily="18" charset="0"/>
        <a:defRPr sz="2300" kern="1200">
          <a:solidFill>
            <a:srgbClr val="000000"/>
          </a:solidFill>
          <a:latin typeface="+mn-lt"/>
          <a:ea typeface="+mn-ea"/>
          <a:cs typeface="+mn-cs"/>
        </a:defRPr>
      </a:lvl4pPr>
      <a:lvl5pPr marL="2057400" indent="-228600" algn="l" defTabSz="457200" rtl="0" eaLnBrk="0" fontAlgn="base" hangingPunct="0">
        <a:spcBef>
          <a:spcPts val="575"/>
        </a:spcBef>
        <a:spcAft>
          <a:spcPct val="0"/>
        </a:spcAft>
        <a:buClr>
          <a:srgbClr val="000000"/>
        </a:buClr>
        <a:buSzPct val="100000"/>
        <a:buFont typeface="Times New Roman" panose="02020603050405020304" pitchFamily="18" charset="0"/>
        <a:defRPr sz="23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 name="Picture 1" descr="A multicolored tube with a curved tube&#10;&#10;Description automatically generated">
            <a:extLst>
              <a:ext uri="{FF2B5EF4-FFF2-40B4-BE49-F238E27FC236}">
                <a16:creationId xmlns:a16="http://schemas.microsoft.com/office/drawing/2014/main" id="{7479D7A6-DDA3-FC75-E72A-AD40D5207DD2}"/>
              </a:ext>
            </a:extLst>
          </p:cNvPr>
          <p:cNvPicPr>
            <a:picLocks noChangeAspect="1"/>
          </p:cNvPicPr>
          <p:nvPr/>
        </p:nvPicPr>
        <p:blipFill rotWithShape="1">
          <a:blip r:embed="rId4"/>
          <a:srcRect t="3663" r="2236"/>
          <a:stretch/>
        </p:blipFill>
        <p:spPr>
          <a:xfrm>
            <a:off x="5632351" y="4943078"/>
            <a:ext cx="2527352" cy="1828800"/>
          </a:xfrm>
          <a:prstGeom prst="rect">
            <a:avLst/>
          </a:prstGeom>
        </p:spPr>
      </p:pic>
      <p:pic>
        <p:nvPicPr>
          <p:cNvPr id="3" name="Picture 2" descr="A blue and green arrow&#10;&#10;Description automatically generated">
            <a:extLst>
              <a:ext uri="{FF2B5EF4-FFF2-40B4-BE49-F238E27FC236}">
                <a16:creationId xmlns:a16="http://schemas.microsoft.com/office/drawing/2014/main" id="{A090E370-A54D-35FE-E32E-9F7A6BACCBD9}"/>
              </a:ext>
            </a:extLst>
          </p:cNvPr>
          <p:cNvPicPr>
            <a:picLocks noChangeAspect="1"/>
          </p:cNvPicPr>
          <p:nvPr/>
        </p:nvPicPr>
        <p:blipFill>
          <a:blip r:embed="rId5"/>
          <a:stretch>
            <a:fillRect/>
          </a:stretch>
        </p:blipFill>
        <p:spPr>
          <a:xfrm>
            <a:off x="1219200" y="5168609"/>
            <a:ext cx="4296504" cy="1445979"/>
          </a:xfrm>
          <a:prstGeom prst="rect">
            <a:avLst/>
          </a:prstGeom>
        </p:spPr>
      </p:pic>
      <p:sp>
        <p:nvSpPr>
          <p:cNvPr id="14338" name="Rectangle 1">
            <a:extLst>
              <a:ext uri="{FF2B5EF4-FFF2-40B4-BE49-F238E27FC236}">
                <a16:creationId xmlns:a16="http://schemas.microsoft.com/office/drawing/2014/main" id="{AF9ABDA1-F23F-1246-BC4F-E644AD0BA4D7}"/>
              </a:ext>
            </a:extLst>
          </p:cNvPr>
          <p:cNvSpPr>
            <a:spLocks noChangeArrowheads="1"/>
          </p:cNvSpPr>
          <p:nvPr/>
        </p:nvSpPr>
        <p:spPr bwMode="auto">
          <a:xfrm>
            <a:off x="1087438" y="1270670"/>
            <a:ext cx="9593262" cy="5348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99"/>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2960" tIns="51480" rIns="102960" bIns="51480" anchor="ctr">
            <a:spAutoFit/>
          </a:bodyPr>
          <a:lstStyle>
            <a:lvl1pPr>
              <a:spcBef>
                <a:spcPts val="9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000000"/>
                </a:solidFill>
                <a:latin typeface="Arial" panose="020B0604020202020204" pitchFamily="34" charset="0"/>
                <a:ea typeface="MS PGothic" panose="020B0600070205080204" pitchFamily="34" charset="-128"/>
              </a:defRPr>
            </a:lvl1pPr>
            <a:lvl2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S PGothic" panose="020B0600070205080204" pitchFamily="34" charset="-128"/>
              </a:defRPr>
            </a:lvl2pPr>
            <a:lvl3pPr>
              <a:spcBef>
                <a:spcPts val="67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700">
                <a:solidFill>
                  <a:srgbClr val="000000"/>
                </a:solidFill>
                <a:latin typeface="Arial" panose="020B0604020202020204" pitchFamily="34" charset="0"/>
                <a:ea typeface="MS PGothic" panose="020B0600070205080204" pitchFamily="34" charset="-128"/>
              </a:defRPr>
            </a:lvl3pPr>
            <a:lvl4pPr>
              <a:spcBef>
                <a:spcPts val="57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Arial" panose="020B0604020202020204" pitchFamily="34" charset="0"/>
                <a:ea typeface="MS PGothic" panose="020B0600070205080204" pitchFamily="34" charset="-128"/>
              </a:defRPr>
            </a:lvl4pPr>
            <a:lvl5pPr>
              <a:spcBef>
                <a:spcPts val="57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575"/>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575"/>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575"/>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575"/>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Arial" panose="020B0604020202020204" pitchFamily="34" charset="0"/>
                <a:ea typeface="MS PGothic" panose="020B0600070205080204" pitchFamily="34" charset="-128"/>
              </a:defRPr>
            </a:lvl9pPr>
          </a:lstStyle>
          <a:p>
            <a:pPr algn="ctr">
              <a:spcBef>
                <a:spcPct val="0"/>
              </a:spcBef>
              <a:buClrTx/>
            </a:pPr>
            <a:r>
              <a:rPr lang="en-US" sz="2800" b="1" dirty="0">
                <a:solidFill>
                  <a:srgbClr val="FF0000"/>
                </a:solidFill>
              </a:rPr>
              <a:t>Partitioned FSI for Modern Multiphysics Simulations</a:t>
            </a:r>
            <a:endParaRPr lang="it-IT" sz="2800" b="1" dirty="0">
              <a:solidFill>
                <a:srgbClr val="FF0000"/>
              </a:solidFill>
            </a:endParaRPr>
          </a:p>
        </p:txBody>
      </p:sp>
      <p:sp>
        <p:nvSpPr>
          <p:cNvPr id="14339" name="Rectangle 2">
            <a:extLst>
              <a:ext uri="{FF2B5EF4-FFF2-40B4-BE49-F238E27FC236}">
                <a16:creationId xmlns:a16="http://schemas.microsoft.com/office/drawing/2014/main" id="{400E24FD-C194-294E-8E1E-D3CAB438BC1F}"/>
              </a:ext>
            </a:extLst>
          </p:cNvPr>
          <p:cNvSpPr>
            <a:spLocks noChangeArrowheads="1"/>
          </p:cNvSpPr>
          <p:nvPr/>
        </p:nvSpPr>
        <p:spPr bwMode="auto">
          <a:xfrm rot="-5400000">
            <a:off x="-2575718" y="3410743"/>
            <a:ext cx="6337300" cy="728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2960" tIns="51480" rIns="102960" bIns="51480" anchor="ctr">
            <a:spAutoFit/>
          </a:bodyPr>
          <a:lstStyle>
            <a:lvl1pPr>
              <a:spcBef>
                <a:spcPts val="9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000000"/>
                </a:solidFill>
                <a:latin typeface="Arial" panose="020B0604020202020204" pitchFamily="34" charset="0"/>
                <a:ea typeface="MS PGothic" panose="020B0600070205080204" pitchFamily="34" charset="-128"/>
              </a:defRPr>
            </a:lvl1pPr>
            <a:lvl2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S PGothic" panose="020B0600070205080204" pitchFamily="34" charset="-128"/>
              </a:defRPr>
            </a:lvl2pPr>
            <a:lvl3pPr>
              <a:spcBef>
                <a:spcPts val="67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700">
                <a:solidFill>
                  <a:srgbClr val="000000"/>
                </a:solidFill>
                <a:latin typeface="Arial" panose="020B0604020202020204" pitchFamily="34" charset="0"/>
                <a:ea typeface="MS PGothic" panose="020B0600070205080204" pitchFamily="34" charset="-128"/>
              </a:defRPr>
            </a:lvl3pPr>
            <a:lvl4pPr>
              <a:spcBef>
                <a:spcPts val="57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Arial" panose="020B0604020202020204" pitchFamily="34" charset="0"/>
                <a:ea typeface="MS PGothic" panose="020B0600070205080204" pitchFamily="34" charset="-128"/>
              </a:defRPr>
            </a:lvl4pPr>
            <a:lvl5pPr>
              <a:spcBef>
                <a:spcPts val="57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575"/>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575"/>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575"/>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575"/>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en-US" altLang="de-DE" sz="4100" b="1" i="1">
                <a:solidFill>
                  <a:srgbClr val="000066"/>
                </a:solidFill>
              </a:rPr>
              <a:t>SEMINAR</a:t>
            </a:r>
          </a:p>
        </p:txBody>
      </p:sp>
      <p:sp>
        <p:nvSpPr>
          <p:cNvPr id="14340" name="Line 4">
            <a:extLst>
              <a:ext uri="{FF2B5EF4-FFF2-40B4-BE49-F238E27FC236}">
                <a16:creationId xmlns:a16="http://schemas.microsoft.com/office/drawing/2014/main" id="{8C06C452-26E7-F948-B8C7-3D511AD61B53}"/>
              </a:ext>
            </a:extLst>
          </p:cNvPr>
          <p:cNvSpPr>
            <a:spLocks noChangeShapeType="1"/>
          </p:cNvSpPr>
          <p:nvPr/>
        </p:nvSpPr>
        <p:spPr bwMode="auto">
          <a:xfrm>
            <a:off x="0" y="1054100"/>
            <a:ext cx="5345113" cy="1588"/>
          </a:xfrm>
          <a:prstGeom prst="line">
            <a:avLst/>
          </a:prstGeom>
          <a:noFill/>
          <a:ln w="25560" cap="sq">
            <a:solidFill>
              <a:srgbClr val="00B0F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4341" name="Rectangle 3">
            <a:extLst>
              <a:ext uri="{FF2B5EF4-FFF2-40B4-BE49-F238E27FC236}">
                <a16:creationId xmlns:a16="http://schemas.microsoft.com/office/drawing/2014/main" id="{984CB176-C941-B74A-8A91-05A6EA775B3D}"/>
              </a:ext>
            </a:extLst>
          </p:cNvPr>
          <p:cNvSpPr>
            <a:spLocks noChangeArrowheads="1"/>
          </p:cNvSpPr>
          <p:nvPr/>
        </p:nvSpPr>
        <p:spPr bwMode="auto">
          <a:xfrm>
            <a:off x="6618288" y="6538655"/>
            <a:ext cx="4060825" cy="873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2960" tIns="51480" rIns="102960" bIns="51480">
            <a:spAutoFit/>
          </a:bodyPr>
          <a:lstStyle>
            <a:lvl1pPr marL="385763" indent="-382588">
              <a:spcBef>
                <a:spcPts val="900"/>
              </a:spcBef>
              <a:buClr>
                <a:srgbClr val="000000"/>
              </a:buClr>
              <a:buSzPct val="100000"/>
              <a:buFont typeface="Times New Roman" panose="02020603050405020304" pitchFamily="18" charset="0"/>
              <a:tabLst>
                <a:tab pos="385763" algn="l"/>
                <a:tab pos="842963" algn="l"/>
                <a:tab pos="1300163" algn="l"/>
                <a:tab pos="1757363" algn="l"/>
                <a:tab pos="2214563" algn="l"/>
                <a:tab pos="2671763" algn="l"/>
                <a:tab pos="3128963" algn="l"/>
                <a:tab pos="3586163" algn="l"/>
                <a:tab pos="4043363" algn="l"/>
                <a:tab pos="4500563" algn="l"/>
                <a:tab pos="4957763" algn="l"/>
                <a:tab pos="5414963" algn="l"/>
                <a:tab pos="5872163" algn="l"/>
                <a:tab pos="6329363" algn="l"/>
                <a:tab pos="6786563" algn="l"/>
                <a:tab pos="7243763" algn="l"/>
                <a:tab pos="7700963" algn="l"/>
                <a:tab pos="8158163" algn="l"/>
                <a:tab pos="8615363" algn="l"/>
                <a:tab pos="9072563" algn="l"/>
                <a:tab pos="9529763" algn="l"/>
              </a:tabLst>
              <a:defRPr sz="3600">
                <a:solidFill>
                  <a:srgbClr val="000000"/>
                </a:solidFill>
                <a:latin typeface="Arial" panose="020B0604020202020204" pitchFamily="34" charset="0"/>
                <a:ea typeface="MS PGothic" panose="020B0600070205080204" pitchFamily="34" charset="-128"/>
              </a:defRPr>
            </a:lvl1pPr>
            <a:lvl2pPr>
              <a:spcBef>
                <a:spcPts val="800"/>
              </a:spcBef>
              <a:buClr>
                <a:srgbClr val="000000"/>
              </a:buClr>
              <a:buSzPct val="100000"/>
              <a:buFont typeface="Times New Roman" panose="02020603050405020304" pitchFamily="18" charset="0"/>
              <a:tabLst>
                <a:tab pos="385763" algn="l"/>
                <a:tab pos="842963" algn="l"/>
                <a:tab pos="1300163" algn="l"/>
                <a:tab pos="1757363" algn="l"/>
                <a:tab pos="2214563" algn="l"/>
                <a:tab pos="2671763" algn="l"/>
                <a:tab pos="3128963" algn="l"/>
                <a:tab pos="3586163" algn="l"/>
                <a:tab pos="4043363" algn="l"/>
                <a:tab pos="4500563" algn="l"/>
                <a:tab pos="4957763" algn="l"/>
                <a:tab pos="5414963" algn="l"/>
                <a:tab pos="5872163" algn="l"/>
                <a:tab pos="6329363" algn="l"/>
                <a:tab pos="6786563" algn="l"/>
                <a:tab pos="7243763" algn="l"/>
                <a:tab pos="7700963" algn="l"/>
                <a:tab pos="8158163" algn="l"/>
                <a:tab pos="8615363" algn="l"/>
                <a:tab pos="9072563" algn="l"/>
                <a:tab pos="9529763" algn="l"/>
              </a:tabLst>
              <a:defRPr sz="3200">
                <a:solidFill>
                  <a:srgbClr val="000000"/>
                </a:solidFill>
                <a:latin typeface="Arial" panose="020B0604020202020204" pitchFamily="34" charset="0"/>
                <a:ea typeface="MS PGothic" panose="020B0600070205080204" pitchFamily="34" charset="-128"/>
              </a:defRPr>
            </a:lvl2pPr>
            <a:lvl3pPr>
              <a:spcBef>
                <a:spcPts val="675"/>
              </a:spcBef>
              <a:buClr>
                <a:srgbClr val="000000"/>
              </a:buClr>
              <a:buSzPct val="100000"/>
              <a:buFont typeface="Times New Roman" panose="02020603050405020304" pitchFamily="18" charset="0"/>
              <a:tabLst>
                <a:tab pos="385763" algn="l"/>
                <a:tab pos="842963" algn="l"/>
                <a:tab pos="1300163" algn="l"/>
                <a:tab pos="1757363" algn="l"/>
                <a:tab pos="2214563" algn="l"/>
                <a:tab pos="2671763" algn="l"/>
                <a:tab pos="3128963" algn="l"/>
                <a:tab pos="3586163" algn="l"/>
                <a:tab pos="4043363" algn="l"/>
                <a:tab pos="4500563" algn="l"/>
                <a:tab pos="4957763" algn="l"/>
                <a:tab pos="5414963" algn="l"/>
                <a:tab pos="5872163" algn="l"/>
                <a:tab pos="6329363" algn="l"/>
                <a:tab pos="6786563" algn="l"/>
                <a:tab pos="7243763" algn="l"/>
                <a:tab pos="7700963" algn="l"/>
                <a:tab pos="8158163" algn="l"/>
                <a:tab pos="8615363" algn="l"/>
                <a:tab pos="9072563" algn="l"/>
                <a:tab pos="9529763" algn="l"/>
              </a:tabLst>
              <a:defRPr sz="2700">
                <a:solidFill>
                  <a:srgbClr val="000000"/>
                </a:solidFill>
                <a:latin typeface="Arial" panose="020B0604020202020204" pitchFamily="34" charset="0"/>
                <a:ea typeface="MS PGothic" panose="020B0600070205080204" pitchFamily="34" charset="-128"/>
              </a:defRPr>
            </a:lvl3pPr>
            <a:lvl4pPr>
              <a:spcBef>
                <a:spcPts val="575"/>
              </a:spcBef>
              <a:buClr>
                <a:srgbClr val="000000"/>
              </a:buClr>
              <a:buSzPct val="100000"/>
              <a:buFont typeface="Times New Roman" panose="02020603050405020304" pitchFamily="18" charset="0"/>
              <a:tabLst>
                <a:tab pos="385763" algn="l"/>
                <a:tab pos="842963" algn="l"/>
                <a:tab pos="1300163" algn="l"/>
                <a:tab pos="1757363" algn="l"/>
                <a:tab pos="2214563" algn="l"/>
                <a:tab pos="2671763" algn="l"/>
                <a:tab pos="3128963" algn="l"/>
                <a:tab pos="3586163" algn="l"/>
                <a:tab pos="4043363" algn="l"/>
                <a:tab pos="4500563" algn="l"/>
                <a:tab pos="4957763" algn="l"/>
                <a:tab pos="5414963" algn="l"/>
                <a:tab pos="5872163" algn="l"/>
                <a:tab pos="6329363" algn="l"/>
                <a:tab pos="6786563" algn="l"/>
                <a:tab pos="7243763" algn="l"/>
                <a:tab pos="7700963" algn="l"/>
                <a:tab pos="8158163" algn="l"/>
                <a:tab pos="8615363" algn="l"/>
                <a:tab pos="9072563" algn="l"/>
                <a:tab pos="9529763" algn="l"/>
              </a:tabLst>
              <a:defRPr sz="2300">
                <a:solidFill>
                  <a:srgbClr val="000000"/>
                </a:solidFill>
                <a:latin typeface="Arial" panose="020B0604020202020204" pitchFamily="34" charset="0"/>
                <a:ea typeface="MS PGothic" panose="020B0600070205080204" pitchFamily="34" charset="-128"/>
              </a:defRPr>
            </a:lvl4pPr>
            <a:lvl5pPr>
              <a:spcBef>
                <a:spcPts val="575"/>
              </a:spcBef>
              <a:buClr>
                <a:srgbClr val="000000"/>
              </a:buClr>
              <a:buSzPct val="100000"/>
              <a:buFont typeface="Times New Roman" panose="02020603050405020304" pitchFamily="18" charset="0"/>
              <a:tabLst>
                <a:tab pos="385763" algn="l"/>
                <a:tab pos="842963" algn="l"/>
                <a:tab pos="1300163" algn="l"/>
                <a:tab pos="1757363" algn="l"/>
                <a:tab pos="2214563" algn="l"/>
                <a:tab pos="2671763" algn="l"/>
                <a:tab pos="3128963" algn="l"/>
                <a:tab pos="3586163" algn="l"/>
                <a:tab pos="4043363" algn="l"/>
                <a:tab pos="4500563" algn="l"/>
                <a:tab pos="4957763" algn="l"/>
                <a:tab pos="5414963" algn="l"/>
                <a:tab pos="5872163" algn="l"/>
                <a:tab pos="6329363" algn="l"/>
                <a:tab pos="6786563" algn="l"/>
                <a:tab pos="7243763" algn="l"/>
                <a:tab pos="7700963" algn="l"/>
                <a:tab pos="8158163" algn="l"/>
                <a:tab pos="8615363" algn="l"/>
                <a:tab pos="9072563" algn="l"/>
                <a:tab pos="9529763" algn="l"/>
              </a:tabLst>
              <a:defRPr sz="23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575"/>
              </a:spcBef>
              <a:spcAft>
                <a:spcPct val="0"/>
              </a:spcAft>
              <a:buClr>
                <a:srgbClr val="000000"/>
              </a:buClr>
              <a:buSzPct val="100000"/>
              <a:buFont typeface="Times New Roman" panose="02020603050405020304" pitchFamily="18" charset="0"/>
              <a:tabLst>
                <a:tab pos="385763" algn="l"/>
                <a:tab pos="842963" algn="l"/>
                <a:tab pos="1300163" algn="l"/>
                <a:tab pos="1757363" algn="l"/>
                <a:tab pos="2214563" algn="l"/>
                <a:tab pos="2671763" algn="l"/>
                <a:tab pos="3128963" algn="l"/>
                <a:tab pos="3586163" algn="l"/>
                <a:tab pos="4043363" algn="l"/>
                <a:tab pos="4500563" algn="l"/>
                <a:tab pos="4957763" algn="l"/>
                <a:tab pos="5414963" algn="l"/>
                <a:tab pos="5872163" algn="l"/>
                <a:tab pos="6329363" algn="l"/>
                <a:tab pos="6786563" algn="l"/>
                <a:tab pos="7243763" algn="l"/>
                <a:tab pos="7700963" algn="l"/>
                <a:tab pos="8158163" algn="l"/>
                <a:tab pos="8615363" algn="l"/>
                <a:tab pos="9072563" algn="l"/>
                <a:tab pos="9529763" algn="l"/>
              </a:tabLst>
              <a:defRPr sz="23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575"/>
              </a:spcBef>
              <a:spcAft>
                <a:spcPct val="0"/>
              </a:spcAft>
              <a:buClr>
                <a:srgbClr val="000000"/>
              </a:buClr>
              <a:buSzPct val="100000"/>
              <a:buFont typeface="Times New Roman" panose="02020603050405020304" pitchFamily="18" charset="0"/>
              <a:tabLst>
                <a:tab pos="385763" algn="l"/>
                <a:tab pos="842963" algn="l"/>
                <a:tab pos="1300163" algn="l"/>
                <a:tab pos="1757363" algn="l"/>
                <a:tab pos="2214563" algn="l"/>
                <a:tab pos="2671763" algn="l"/>
                <a:tab pos="3128963" algn="l"/>
                <a:tab pos="3586163" algn="l"/>
                <a:tab pos="4043363" algn="l"/>
                <a:tab pos="4500563" algn="l"/>
                <a:tab pos="4957763" algn="l"/>
                <a:tab pos="5414963" algn="l"/>
                <a:tab pos="5872163" algn="l"/>
                <a:tab pos="6329363" algn="l"/>
                <a:tab pos="6786563" algn="l"/>
                <a:tab pos="7243763" algn="l"/>
                <a:tab pos="7700963" algn="l"/>
                <a:tab pos="8158163" algn="l"/>
                <a:tab pos="8615363" algn="l"/>
                <a:tab pos="9072563" algn="l"/>
                <a:tab pos="9529763" algn="l"/>
              </a:tabLst>
              <a:defRPr sz="23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575"/>
              </a:spcBef>
              <a:spcAft>
                <a:spcPct val="0"/>
              </a:spcAft>
              <a:buClr>
                <a:srgbClr val="000000"/>
              </a:buClr>
              <a:buSzPct val="100000"/>
              <a:buFont typeface="Times New Roman" panose="02020603050405020304" pitchFamily="18" charset="0"/>
              <a:tabLst>
                <a:tab pos="385763" algn="l"/>
                <a:tab pos="842963" algn="l"/>
                <a:tab pos="1300163" algn="l"/>
                <a:tab pos="1757363" algn="l"/>
                <a:tab pos="2214563" algn="l"/>
                <a:tab pos="2671763" algn="l"/>
                <a:tab pos="3128963" algn="l"/>
                <a:tab pos="3586163" algn="l"/>
                <a:tab pos="4043363" algn="l"/>
                <a:tab pos="4500563" algn="l"/>
                <a:tab pos="4957763" algn="l"/>
                <a:tab pos="5414963" algn="l"/>
                <a:tab pos="5872163" algn="l"/>
                <a:tab pos="6329363" algn="l"/>
                <a:tab pos="6786563" algn="l"/>
                <a:tab pos="7243763" algn="l"/>
                <a:tab pos="7700963" algn="l"/>
                <a:tab pos="8158163" algn="l"/>
                <a:tab pos="8615363" algn="l"/>
                <a:tab pos="9072563" algn="l"/>
                <a:tab pos="9529763" algn="l"/>
              </a:tabLst>
              <a:defRPr sz="23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575"/>
              </a:spcBef>
              <a:spcAft>
                <a:spcPct val="0"/>
              </a:spcAft>
              <a:buClr>
                <a:srgbClr val="000000"/>
              </a:buClr>
              <a:buSzPct val="100000"/>
              <a:buFont typeface="Times New Roman" panose="02020603050405020304" pitchFamily="18" charset="0"/>
              <a:tabLst>
                <a:tab pos="385763" algn="l"/>
                <a:tab pos="842963" algn="l"/>
                <a:tab pos="1300163" algn="l"/>
                <a:tab pos="1757363" algn="l"/>
                <a:tab pos="2214563" algn="l"/>
                <a:tab pos="2671763" algn="l"/>
                <a:tab pos="3128963" algn="l"/>
                <a:tab pos="3586163" algn="l"/>
                <a:tab pos="4043363" algn="l"/>
                <a:tab pos="4500563" algn="l"/>
                <a:tab pos="4957763" algn="l"/>
                <a:tab pos="5414963" algn="l"/>
                <a:tab pos="5872163" algn="l"/>
                <a:tab pos="6329363" algn="l"/>
                <a:tab pos="6786563" algn="l"/>
                <a:tab pos="7243763" algn="l"/>
                <a:tab pos="7700963" algn="l"/>
                <a:tab pos="8158163" algn="l"/>
                <a:tab pos="8615363" algn="l"/>
                <a:tab pos="9072563" algn="l"/>
                <a:tab pos="9529763" algn="l"/>
              </a:tabLst>
              <a:defRPr sz="2300">
                <a:solidFill>
                  <a:srgbClr val="000000"/>
                </a:solidFill>
                <a:latin typeface="Arial" panose="020B0604020202020204" pitchFamily="34" charset="0"/>
                <a:ea typeface="MS PGothic" panose="020B0600070205080204" pitchFamily="34" charset="-128"/>
              </a:defRPr>
            </a:lvl9pPr>
          </a:lstStyle>
          <a:p>
            <a:pPr algn="r" eaLnBrk="1" hangingPunct="1">
              <a:spcBef>
                <a:spcPts val="0"/>
              </a:spcBef>
              <a:buClrTx/>
              <a:buFontTx/>
              <a:buNone/>
            </a:pPr>
            <a:r>
              <a:rPr lang="en-US" altLang="de-DE" sz="1800" b="1" i="1" dirty="0">
                <a:solidFill>
                  <a:srgbClr val="000066"/>
                </a:solidFill>
              </a:rPr>
              <a:t>17/07/2023, 14:00</a:t>
            </a:r>
          </a:p>
          <a:p>
            <a:pPr algn="r" eaLnBrk="1" hangingPunct="1">
              <a:spcBef>
                <a:spcPts val="0"/>
              </a:spcBef>
              <a:buClrTx/>
              <a:buFontTx/>
              <a:buNone/>
            </a:pPr>
            <a:r>
              <a:rPr lang="en-US" altLang="de-DE" sz="1600" b="1" i="1" dirty="0">
                <a:solidFill>
                  <a:srgbClr val="000066"/>
                </a:solidFill>
              </a:rPr>
              <a:t>Aula MS1, </a:t>
            </a:r>
            <a:r>
              <a:rPr lang="en-US" altLang="de-DE" sz="1600" b="1" i="1" dirty="0" err="1">
                <a:solidFill>
                  <a:srgbClr val="000066"/>
                </a:solidFill>
              </a:rPr>
              <a:t>DICAr</a:t>
            </a:r>
            <a:endParaRPr lang="en-US" altLang="de-DE" sz="1600" b="1" i="1" dirty="0">
              <a:solidFill>
                <a:srgbClr val="000066"/>
              </a:solidFill>
            </a:endParaRPr>
          </a:p>
          <a:p>
            <a:pPr algn="r" eaLnBrk="1" hangingPunct="1">
              <a:spcBef>
                <a:spcPts val="0"/>
              </a:spcBef>
              <a:buClrTx/>
              <a:buFontTx/>
              <a:buNone/>
            </a:pPr>
            <a:r>
              <a:rPr lang="en-US" altLang="de-DE" sz="1600" dirty="0">
                <a:solidFill>
                  <a:srgbClr val="000066"/>
                </a:solidFill>
                <a:cs typeface="Arial" panose="020B0604020202020204" pitchFamily="34" charset="0"/>
              </a:rPr>
              <a:t>Via Ferrata, 3 – Pavia</a:t>
            </a:r>
          </a:p>
        </p:txBody>
      </p:sp>
      <p:sp>
        <p:nvSpPr>
          <p:cNvPr id="14342" name="Text Box 5">
            <a:extLst>
              <a:ext uri="{FF2B5EF4-FFF2-40B4-BE49-F238E27FC236}">
                <a16:creationId xmlns:a16="http://schemas.microsoft.com/office/drawing/2014/main" id="{57D7412F-5FBC-1545-801C-29544AEC4EBA}"/>
              </a:ext>
            </a:extLst>
          </p:cNvPr>
          <p:cNvSpPr txBox="1">
            <a:spLocks noChangeArrowheads="1"/>
          </p:cNvSpPr>
          <p:nvPr/>
        </p:nvSpPr>
        <p:spPr bwMode="auto">
          <a:xfrm>
            <a:off x="1219200" y="4398963"/>
            <a:ext cx="1600200" cy="16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it-IT"/>
          </a:p>
        </p:txBody>
      </p:sp>
      <p:sp>
        <p:nvSpPr>
          <p:cNvPr id="14343" name="Line 8">
            <a:extLst>
              <a:ext uri="{FF2B5EF4-FFF2-40B4-BE49-F238E27FC236}">
                <a16:creationId xmlns:a16="http://schemas.microsoft.com/office/drawing/2014/main" id="{52EE483B-5AA5-9B48-AA67-B460188C879A}"/>
              </a:ext>
            </a:extLst>
          </p:cNvPr>
          <p:cNvSpPr>
            <a:spLocks noChangeShapeType="1"/>
          </p:cNvSpPr>
          <p:nvPr/>
        </p:nvSpPr>
        <p:spPr bwMode="auto">
          <a:xfrm>
            <a:off x="-794" y="7405688"/>
            <a:ext cx="5345113" cy="1587"/>
          </a:xfrm>
          <a:prstGeom prst="line">
            <a:avLst/>
          </a:prstGeom>
          <a:noFill/>
          <a:ln w="25560" cap="sq">
            <a:solidFill>
              <a:srgbClr val="00B0F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4344" name="Text Box 9">
            <a:extLst>
              <a:ext uri="{FF2B5EF4-FFF2-40B4-BE49-F238E27FC236}">
                <a16:creationId xmlns:a16="http://schemas.microsoft.com/office/drawing/2014/main" id="{EF480DD1-15EF-ED41-99D1-4762A096DF44}"/>
              </a:ext>
            </a:extLst>
          </p:cNvPr>
          <p:cNvSpPr txBox="1">
            <a:spLocks noChangeArrowheads="1"/>
          </p:cNvSpPr>
          <p:nvPr/>
        </p:nvSpPr>
        <p:spPr bwMode="auto">
          <a:xfrm>
            <a:off x="88900" y="-357188"/>
            <a:ext cx="184150" cy="261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it-IT"/>
          </a:p>
        </p:txBody>
      </p:sp>
      <p:sp>
        <p:nvSpPr>
          <p:cNvPr id="14345" name="Rectangle 10">
            <a:extLst>
              <a:ext uri="{FF2B5EF4-FFF2-40B4-BE49-F238E27FC236}">
                <a16:creationId xmlns:a16="http://schemas.microsoft.com/office/drawing/2014/main" id="{E2D4031D-8C53-FB4E-9784-47157CA76E06}"/>
              </a:ext>
            </a:extLst>
          </p:cNvPr>
          <p:cNvSpPr>
            <a:spLocks noChangeArrowheads="1"/>
          </p:cNvSpPr>
          <p:nvPr/>
        </p:nvSpPr>
        <p:spPr bwMode="auto">
          <a:xfrm>
            <a:off x="1168400" y="120650"/>
            <a:ext cx="7405688" cy="682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2960" tIns="51480" rIns="102960" bIns="51480" anchor="ctr">
            <a:spAutoFit/>
          </a:bodyPr>
          <a:lstStyle>
            <a:lvl1pPr>
              <a:spcBef>
                <a:spcPts val="9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000000"/>
                </a:solidFill>
                <a:latin typeface="Arial" panose="020B0604020202020204" pitchFamily="34" charset="0"/>
                <a:ea typeface="MS PGothic" panose="020B0600070205080204" pitchFamily="34" charset="-128"/>
              </a:defRPr>
            </a:lvl1pPr>
            <a:lvl2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S PGothic" panose="020B0600070205080204" pitchFamily="34" charset="-128"/>
              </a:defRPr>
            </a:lvl2pPr>
            <a:lvl3pPr>
              <a:spcBef>
                <a:spcPts val="67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700">
                <a:solidFill>
                  <a:srgbClr val="000000"/>
                </a:solidFill>
                <a:latin typeface="Arial" panose="020B0604020202020204" pitchFamily="34" charset="0"/>
                <a:ea typeface="MS PGothic" panose="020B0600070205080204" pitchFamily="34" charset="-128"/>
              </a:defRPr>
            </a:lvl3pPr>
            <a:lvl4pPr>
              <a:spcBef>
                <a:spcPts val="57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Arial" panose="020B0604020202020204" pitchFamily="34" charset="0"/>
                <a:ea typeface="MS PGothic" panose="020B0600070205080204" pitchFamily="34" charset="-128"/>
              </a:defRPr>
            </a:lvl4pPr>
            <a:lvl5pPr>
              <a:spcBef>
                <a:spcPts val="57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575"/>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575"/>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575"/>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575"/>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it-IT" altLang="de-DE" sz="2000" b="1">
                <a:solidFill>
                  <a:srgbClr val="000066"/>
                </a:solidFill>
              </a:rPr>
              <a:t>Università degli Studi di Pavia</a:t>
            </a:r>
          </a:p>
          <a:p>
            <a:pPr algn="ctr" eaLnBrk="1" hangingPunct="1">
              <a:spcBef>
                <a:spcPct val="0"/>
              </a:spcBef>
              <a:buClrTx/>
              <a:buFontTx/>
              <a:buNone/>
            </a:pPr>
            <a:r>
              <a:rPr lang="en-US" altLang="de-DE" sz="1800" b="1">
                <a:solidFill>
                  <a:srgbClr val="000066"/>
                </a:solidFill>
              </a:rPr>
              <a:t>Computational Mechanics &amp; Advanced Materials Group - DICAr</a:t>
            </a:r>
          </a:p>
        </p:txBody>
      </p:sp>
      <p:pic>
        <p:nvPicPr>
          <p:cNvPr id="14346" name="Picture 11">
            <a:extLst>
              <a:ext uri="{FF2B5EF4-FFF2-40B4-BE49-F238E27FC236}">
                <a16:creationId xmlns:a16="http://schemas.microsoft.com/office/drawing/2014/main" id="{E19041FF-BB81-7645-899E-D6B5A4A644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56687" y="545536"/>
            <a:ext cx="1955100" cy="65312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7" name="Line 12">
            <a:extLst>
              <a:ext uri="{FF2B5EF4-FFF2-40B4-BE49-F238E27FC236}">
                <a16:creationId xmlns:a16="http://schemas.microsoft.com/office/drawing/2014/main" id="{55036603-F013-0740-96F1-0342EC1E1570}"/>
              </a:ext>
            </a:extLst>
          </p:cNvPr>
          <p:cNvSpPr>
            <a:spLocks noChangeShapeType="1"/>
          </p:cNvSpPr>
          <p:nvPr/>
        </p:nvSpPr>
        <p:spPr bwMode="auto">
          <a:xfrm flipV="1">
            <a:off x="1000126" y="-33338"/>
            <a:ext cx="25400" cy="7615238"/>
          </a:xfrm>
          <a:prstGeom prst="line">
            <a:avLst/>
          </a:prstGeom>
          <a:noFill/>
          <a:ln w="25560" cap="sq">
            <a:solidFill>
              <a:srgbClr val="00B0F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4349" name="Text Box 14">
            <a:extLst>
              <a:ext uri="{FF2B5EF4-FFF2-40B4-BE49-F238E27FC236}">
                <a16:creationId xmlns:a16="http://schemas.microsoft.com/office/drawing/2014/main" id="{C5E546F8-214A-D947-94B2-F44B86672EA2}"/>
              </a:ext>
            </a:extLst>
          </p:cNvPr>
          <p:cNvSpPr txBox="1">
            <a:spLocks noChangeArrowheads="1"/>
          </p:cNvSpPr>
          <p:nvPr/>
        </p:nvSpPr>
        <p:spPr bwMode="auto">
          <a:xfrm>
            <a:off x="1025525" y="1886580"/>
            <a:ext cx="9586262" cy="32613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9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000000"/>
                </a:solidFill>
                <a:latin typeface="Arial" panose="020B0604020202020204" pitchFamily="34" charset="0"/>
                <a:ea typeface="MS PGothic" panose="020B0600070205080204" pitchFamily="34" charset="-128"/>
              </a:defRPr>
            </a:lvl1pPr>
            <a:lvl2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S PGothic" panose="020B0600070205080204" pitchFamily="34" charset="-128"/>
              </a:defRPr>
            </a:lvl2pPr>
            <a:lvl3pPr>
              <a:spcBef>
                <a:spcPts val="67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700">
                <a:solidFill>
                  <a:srgbClr val="000000"/>
                </a:solidFill>
                <a:latin typeface="Arial" panose="020B0604020202020204" pitchFamily="34" charset="0"/>
                <a:ea typeface="MS PGothic" panose="020B0600070205080204" pitchFamily="34" charset="-128"/>
              </a:defRPr>
            </a:lvl3pPr>
            <a:lvl4pPr>
              <a:spcBef>
                <a:spcPts val="57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Arial" panose="020B0604020202020204" pitchFamily="34" charset="0"/>
                <a:ea typeface="MS PGothic" panose="020B0600070205080204" pitchFamily="34" charset="-128"/>
              </a:defRPr>
            </a:lvl4pPr>
            <a:lvl5pPr>
              <a:spcBef>
                <a:spcPts val="57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575"/>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575"/>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575"/>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575"/>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300">
                <a:solidFill>
                  <a:srgbClr val="000000"/>
                </a:solidFill>
                <a:latin typeface="Arial" panose="020B0604020202020204" pitchFamily="34" charset="0"/>
                <a:ea typeface="MS PGothic" panose="020B0600070205080204" pitchFamily="34" charset="-128"/>
              </a:defRPr>
            </a:lvl9pPr>
          </a:lstStyle>
          <a:p>
            <a:pPr algn="just"/>
            <a:r>
              <a:rPr lang="en-US" sz="1600" dirty="0">
                <a:latin typeface="CIDFont+F2"/>
              </a:rPr>
              <a:t>Multiphysics studies are playing a key role in today's engineering and scientific applications that can significantly impact the performance of various systems and devices. Computational Multiphysics simulations can be leveraged to provide invaluable insights that would help drive innovation forward and optimize efficiency and safety. The present seminar introduces the partitioned FSI (Fluid Structure Interaction) approach, a robust tool for tackling Multiphysics simulations. The interaction of a flexible structure with a contiguous fluid flow has been previously studied for several applications, such as flutter in aerospace engineering, cardiovascular disorder prediction in biomechanics, high-pressure safety valves. These studies prove the critical importance of Multiphysics simulations for predicting fluid properties such as the pressure difference, the flow rate, and structural properties like stress and displacement. We will walk through a step-by-step procedure and comprehensive workflow for developing an FSI model. To provide a practical context, we will be using the commercial software Ansys, a powerful tool that simplifies the implementation of the partitioned FSI approach. In addition, we will delve into the importance of FSI in modern engineering and scientific applications and discuss how to harness the power of such an approach to empower digital transformation. </a:t>
            </a:r>
            <a:endParaRPr lang="it-IT" sz="1600" dirty="0">
              <a:latin typeface="CIDFont+F2"/>
            </a:endParaRPr>
          </a:p>
        </p:txBody>
      </p:sp>
      <p:sp>
        <p:nvSpPr>
          <p:cNvPr id="14350" name="Text Box 7">
            <a:extLst>
              <a:ext uri="{FF2B5EF4-FFF2-40B4-BE49-F238E27FC236}">
                <a16:creationId xmlns:a16="http://schemas.microsoft.com/office/drawing/2014/main" id="{2A9AA3FF-3570-4D42-94F2-29CE54C4DDE2}"/>
              </a:ext>
            </a:extLst>
          </p:cNvPr>
          <p:cNvSpPr txBox="1">
            <a:spLocks noChangeArrowheads="1"/>
          </p:cNvSpPr>
          <p:nvPr/>
        </p:nvSpPr>
        <p:spPr bwMode="auto">
          <a:xfrm>
            <a:off x="1012826" y="6552937"/>
            <a:ext cx="7477002" cy="873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02960" tIns="51480" rIns="102960" bIns="51480">
            <a:spAutoFit/>
          </a:bodyPr>
          <a:lstStyle>
            <a:lvl1pPr marL="342900" indent="-339725">
              <a:spcBef>
                <a:spcPts val="900"/>
              </a:spcBef>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600">
                <a:solidFill>
                  <a:srgbClr val="000000"/>
                </a:solidFill>
                <a:latin typeface="Arial" panose="020B0604020202020204" pitchFamily="34" charset="0"/>
                <a:ea typeface="MS PGothic" panose="020B0600070205080204" pitchFamily="34" charset="-128"/>
              </a:defRPr>
            </a:lvl1pPr>
            <a:lvl2pPr>
              <a:spcBef>
                <a:spcPts val="800"/>
              </a:spcBef>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000000"/>
                </a:solidFill>
                <a:latin typeface="Arial" panose="020B0604020202020204" pitchFamily="34" charset="0"/>
                <a:ea typeface="MS PGothic" panose="020B0600070205080204" pitchFamily="34" charset="-128"/>
              </a:defRPr>
            </a:lvl2pPr>
            <a:lvl3pPr>
              <a:spcBef>
                <a:spcPts val="675"/>
              </a:spcBef>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700">
                <a:solidFill>
                  <a:srgbClr val="000000"/>
                </a:solidFill>
                <a:latin typeface="Arial" panose="020B0604020202020204" pitchFamily="34" charset="0"/>
                <a:ea typeface="MS PGothic" panose="020B0600070205080204" pitchFamily="34" charset="-128"/>
              </a:defRPr>
            </a:lvl3pPr>
            <a:lvl4pPr>
              <a:spcBef>
                <a:spcPts val="575"/>
              </a:spcBef>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300">
                <a:solidFill>
                  <a:srgbClr val="000000"/>
                </a:solidFill>
                <a:latin typeface="Arial" panose="020B0604020202020204" pitchFamily="34" charset="0"/>
                <a:ea typeface="MS PGothic" panose="020B0600070205080204" pitchFamily="34" charset="-128"/>
              </a:defRPr>
            </a:lvl4pPr>
            <a:lvl5pPr>
              <a:spcBef>
                <a:spcPts val="575"/>
              </a:spcBef>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3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575"/>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3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575"/>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3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575"/>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3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575"/>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300">
                <a:solidFill>
                  <a:srgbClr val="000000"/>
                </a:solidFill>
                <a:latin typeface="Arial" panose="020B0604020202020204" pitchFamily="34" charset="0"/>
                <a:ea typeface="MS PGothic" panose="020B0600070205080204" pitchFamily="34" charset="-128"/>
              </a:defRPr>
            </a:lvl9pPr>
          </a:lstStyle>
          <a:p>
            <a:pPr>
              <a:spcBef>
                <a:spcPct val="0"/>
              </a:spcBef>
              <a:buClrTx/>
            </a:pPr>
            <a:r>
              <a:rPr lang="it-IT" altLang="de-DE" sz="1800" b="1" dirty="0">
                <a:solidFill>
                  <a:srgbClr val="000066"/>
                </a:solidFill>
              </a:rPr>
              <a:t>Ahmed Aissa Berraies</a:t>
            </a:r>
          </a:p>
          <a:p>
            <a:pPr>
              <a:spcBef>
                <a:spcPct val="0"/>
              </a:spcBef>
              <a:buClrTx/>
            </a:pPr>
            <a:r>
              <a:rPr lang="it-IT" altLang="de-DE" sz="1600" dirty="0">
                <a:solidFill>
                  <a:srgbClr val="000066"/>
                </a:solidFill>
              </a:rPr>
              <a:t>Computational Mechanics &amp; Advanced Material Group</a:t>
            </a:r>
          </a:p>
          <a:p>
            <a:pPr>
              <a:spcBef>
                <a:spcPct val="0"/>
              </a:spcBef>
              <a:buClrTx/>
            </a:pPr>
            <a:r>
              <a:rPr lang="it-IT" altLang="de-DE" sz="1600" dirty="0">
                <a:solidFill>
                  <a:srgbClr val="000066"/>
                </a:solidFill>
              </a:rPr>
              <a:t>Department of </a:t>
            </a:r>
            <a:r>
              <a:rPr lang="it-IT" altLang="de-DE" sz="1600" dirty="0" err="1">
                <a:solidFill>
                  <a:srgbClr val="000066"/>
                </a:solidFill>
              </a:rPr>
              <a:t>Civil</a:t>
            </a:r>
            <a:r>
              <a:rPr lang="it-IT" altLang="de-DE" sz="1600" dirty="0">
                <a:solidFill>
                  <a:srgbClr val="000066"/>
                </a:solidFill>
              </a:rPr>
              <a:t> Engineering &amp; Architecture, University of Pavia</a:t>
            </a:r>
          </a:p>
        </p:txBody>
      </p:sp>
      <p:pic>
        <p:nvPicPr>
          <p:cNvPr id="19" name="Immagine 18">
            <a:extLst>
              <a:ext uri="{FF2B5EF4-FFF2-40B4-BE49-F238E27FC236}">
                <a16:creationId xmlns:a16="http://schemas.microsoft.com/office/drawing/2014/main" id="{5828C2F3-B9A1-B44C-A9D8-BFCCF04952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5738" y="80261"/>
            <a:ext cx="693600" cy="911927"/>
          </a:xfrm>
          <a:prstGeom prst="rect">
            <a:avLst/>
          </a:prstGeom>
        </p:spPr>
      </p:pic>
      <p:pic>
        <p:nvPicPr>
          <p:cNvPr id="1026" name="Picture 2" descr="Compmech">
            <a:extLst>
              <a:ext uri="{FF2B5EF4-FFF2-40B4-BE49-F238E27FC236}">
                <a16:creationId xmlns:a16="http://schemas.microsoft.com/office/drawing/2014/main" id="{A7B09EC5-23E1-EAEA-1B76-44B4CA1CC1B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41123" y="72686"/>
            <a:ext cx="2012589" cy="4709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red tube with a rainbow colored tube&#10;&#10;Description automatically generated">
            <a:extLst>
              <a:ext uri="{FF2B5EF4-FFF2-40B4-BE49-F238E27FC236}">
                <a16:creationId xmlns:a16="http://schemas.microsoft.com/office/drawing/2014/main" id="{FA32E502-1783-7186-9E17-28762353A196}"/>
              </a:ext>
            </a:extLst>
          </p:cNvPr>
          <p:cNvPicPr>
            <a:picLocks noChangeAspect="1"/>
          </p:cNvPicPr>
          <p:nvPr/>
        </p:nvPicPr>
        <p:blipFill>
          <a:blip r:embed="rId9"/>
          <a:stretch>
            <a:fillRect/>
          </a:stretch>
        </p:blipFill>
        <p:spPr>
          <a:xfrm>
            <a:off x="8695047" y="5063036"/>
            <a:ext cx="1776245" cy="13716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de-DE" sz="1100" b="0" i="0" u="none" strike="noStrike" cap="none" normalizeH="0" baseline="0" smtClean="0">
            <a:ln>
              <a:noFill/>
            </a:ln>
            <a:solidFill>
              <a:schemeClr val="bg1"/>
            </a:solidFill>
            <a:effectLst/>
            <a:latin typeface="Arial" panose="020B0604020202020204" pitchFamily="34" charset="0"/>
            <a:ea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de-DE" sz="1100" b="0" i="0" u="none" strike="noStrike" cap="none" normalizeH="0" baseline="0" smtClean="0">
            <a:ln>
              <a:noFill/>
            </a:ln>
            <a:solidFill>
              <a:schemeClr val="bg1"/>
            </a:solidFill>
            <a:effectLst/>
            <a:latin typeface="Arial" panose="020B0604020202020204" pitchFamily="34" charset="0"/>
            <a:ea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761</TotalTime>
  <Words>267</Words>
  <Application>Microsoft Office PowerPoint</Application>
  <PresentationFormat>Custom</PresentationFormat>
  <Paragraphs>13</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CIDFont+F2</vt:lpstr>
      <vt:lpstr>Times New Roman</vt:lpstr>
      <vt:lpstr>Office Theme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dc:title>
  <dc:subject/>
  <dc:creator>MC</dc:creator>
  <cp:keywords/>
  <dc:description/>
  <cp:lastModifiedBy>Aissa Berraies, Ahmed</cp:lastModifiedBy>
  <cp:revision>271</cp:revision>
  <cp:lastPrinted>2020-01-15T09:05:19Z</cp:lastPrinted>
  <dcterms:created xsi:type="dcterms:W3CDTF">2010-01-19T12:01:09Z</dcterms:created>
  <dcterms:modified xsi:type="dcterms:W3CDTF">2023-07-08T18:05:34Z</dcterms:modified>
  <cp:category/>
</cp:coreProperties>
</file>